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6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61"/>
            <p14:sldId id="262"/>
            <p14:sldId id="263"/>
            <p14:sldId id="266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3B"/>
    <a:srgbClr val="E63946"/>
    <a:srgbClr val="ED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E85A92-43FB-436A-B1D2-0C6858F241BF}" v="1258" dt="2024-05-08T20:38:11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660"/>
  </p:normalViewPr>
  <p:slideViewPr>
    <p:cSldViewPr snapToGrid="0">
      <p:cViewPr varScale="1">
        <p:scale>
          <a:sx n="76" d="100"/>
          <a:sy n="76" d="100"/>
        </p:scale>
        <p:origin x="912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20:38:11.816" v="6235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 modAnim">
        <pc:chgData name="Ketelyn Medina" userId="4342a56e1256850b" providerId="LiveId" clId="{D9E85A92-43FB-436A-B1D2-0C6858F241BF}" dt="2024-05-08T20:38:11.816" v="6235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8T20:26:56.060" v="5697" actId="1076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8T20:26:51.925" v="5696" actId="478"/>
          <ac:spMkLst>
            <pc:docMk/>
            <pc:sldMk cId="794604691" sldId="261"/>
            <ac:spMk id="5" creationId="{5FD85186-3489-EF74-5D36-9CF02FD260A2}"/>
          </ac:spMkLst>
        </pc:spChg>
        <pc:spChg chg="mod topLvl">
          <ac:chgData name="Ketelyn Medina" userId="4342a56e1256850b" providerId="LiveId" clId="{D9E85A92-43FB-436A-B1D2-0C6858F241BF}" dt="2024-05-08T20:36:09.500" v="6202" actId="1076"/>
          <ac:spMkLst>
            <pc:docMk/>
            <pc:sldMk cId="794604691" sldId="261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20:31:44.073" v="5759" actId="20577"/>
          <ac:spMkLst>
            <pc:docMk/>
            <pc:sldMk cId="794604691" sldId="261"/>
            <ac:spMk id="7" creationId="{890034E1-7353-F5D1-6AC1-A78C6EF85196}"/>
          </ac:spMkLst>
        </pc:spChg>
        <pc:spChg chg="add mod">
          <ac:chgData name="Ketelyn Medina" userId="4342a56e1256850b" providerId="LiveId" clId="{D9E85A92-43FB-436A-B1D2-0C6858F241BF}" dt="2024-05-08T20:30:31.232" v="5737" actId="14100"/>
          <ac:spMkLst>
            <pc:docMk/>
            <pc:sldMk cId="794604691" sldId="261"/>
            <ac:spMk id="8" creationId="{B13FD65F-9991-BDA2-1B6A-07674B682928}"/>
          </ac:spMkLst>
        </pc:spChg>
        <pc:spChg chg="add del mod">
          <ac:chgData name="Ketelyn Medina" userId="4342a56e1256850b" providerId="LiveId" clId="{D9E85A92-43FB-436A-B1D2-0C6858F241BF}" dt="2024-05-08T20:35:15.602" v="6157" actId="478"/>
          <ac:spMkLst>
            <pc:docMk/>
            <pc:sldMk cId="794604691" sldId="261"/>
            <ac:spMk id="9" creationId="{C9171D84-172C-96D0-1731-F6E54A1C949F}"/>
          </ac:spMkLst>
        </pc:spChg>
        <pc:spChg chg="add del mod">
          <ac:chgData name="Ketelyn Medina" userId="4342a56e1256850b" providerId="LiveId" clId="{D9E85A92-43FB-436A-B1D2-0C6858F241BF}" dt="2024-05-08T20:35:01.561" v="6151" actId="478"/>
          <ac:spMkLst>
            <pc:docMk/>
            <pc:sldMk cId="794604691" sldId="261"/>
            <ac:spMk id="10" creationId="{7883246D-DA9A-4A04-2DCA-68BCEAAD842D}"/>
          </ac:spMkLst>
        </pc:spChg>
        <pc:spChg chg="add mod">
          <ac:chgData name="Ketelyn Medina" userId="4342a56e1256850b" providerId="LiveId" clId="{D9E85A92-43FB-436A-B1D2-0C6858F241BF}" dt="2024-05-08T20:37:05.095" v="6225" actId="1076"/>
          <ac:spMkLst>
            <pc:docMk/>
            <pc:sldMk cId="794604691" sldId="261"/>
            <ac:spMk id="11" creationId="{C6CA56A7-700F-71BD-F2E2-67321B1AD86D}"/>
          </ac:spMkLst>
        </pc:spChg>
        <pc:spChg chg="add mod">
          <ac:chgData name="Ketelyn Medina" userId="4342a56e1256850b" providerId="LiveId" clId="{D9E85A92-43FB-436A-B1D2-0C6858F241BF}" dt="2024-05-08T20:36:53.577" v="6218" actId="1035"/>
          <ac:spMkLst>
            <pc:docMk/>
            <pc:sldMk cId="794604691" sldId="261"/>
            <ac:spMk id="12" creationId="{B0AAAE6B-3FC5-F0D4-1698-804A7AAEF945}"/>
          </ac:spMkLst>
        </pc:spChg>
        <pc:spChg chg="add mod">
          <ac:chgData name="Ketelyn Medina" userId="4342a56e1256850b" providerId="LiveId" clId="{D9E85A92-43FB-436A-B1D2-0C6858F241BF}" dt="2024-05-08T20:36:44.439" v="6207" actId="1076"/>
          <ac:spMkLst>
            <pc:docMk/>
            <pc:sldMk cId="794604691" sldId="261"/>
            <ac:spMk id="13" creationId="{FB636928-0B8A-312D-4985-0049E3481CA1}"/>
          </ac:spMkLst>
        </pc:spChg>
        <pc:spChg chg="add mod">
          <ac:chgData name="Ketelyn Medina" userId="4342a56e1256850b" providerId="LiveId" clId="{D9E85A92-43FB-436A-B1D2-0C6858F241BF}" dt="2024-05-08T20:35:32.463" v="6159" actId="1076"/>
          <ac:spMkLst>
            <pc:docMk/>
            <pc:sldMk cId="794604691" sldId="261"/>
            <ac:spMk id="14" creationId="{B4C70F88-BFF3-D177-CBF0-93BA7488716C}"/>
          </ac:spMkLst>
        </pc:spChg>
        <pc:spChg chg="add mod">
          <ac:chgData name="Ketelyn Medina" userId="4342a56e1256850b" providerId="LiveId" clId="{D9E85A92-43FB-436A-B1D2-0C6858F241BF}" dt="2024-05-08T20:35:59.033" v="6200" actId="1037"/>
          <ac:spMkLst>
            <pc:docMk/>
            <pc:sldMk cId="794604691" sldId="261"/>
            <ac:spMk id="15" creationId="{5CE673CA-137E-8936-FA7A-ACAE1B153C63}"/>
          </ac:spMkLst>
        </pc:spChg>
        <pc:spChg chg="add mod">
          <ac:chgData name="Ketelyn Medina" userId="4342a56e1256850b" providerId="LiveId" clId="{D9E85A92-43FB-436A-B1D2-0C6858F241BF}" dt="2024-05-08T20:36:30.769" v="6205" actId="1076"/>
          <ac:spMkLst>
            <pc:docMk/>
            <pc:sldMk cId="794604691" sldId="261"/>
            <ac:spMk id="16" creationId="{28678650-30CD-EAE6-1A26-4A854B7E5F07}"/>
          </ac:spMkLst>
        </pc:spChg>
        <pc:spChg chg="add mod">
          <ac:chgData name="Ketelyn Medina" userId="4342a56e1256850b" providerId="LiveId" clId="{D9E85A92-43FB-436A-B1D2-0C6858F241BF}" dt="2024-05-08T20:36:23.261" v="6204" actId="1076"/>
          <ac:spMkLst>
            <pc:docMk/>
            <pc:sldMk cId="794604691" sldId="261"/>
            <ac:spMk id="17" creationId="{BBA986E3-9441-2765-E607-5D5D0C91AC4F}"/>
          </ac:spMkLst>
        </pc:spChg>
        <pc:spChg chg="add mod">
          <ac:chgData name="Ketelyn Medina" userId="4342a56e1256850b" providerId="LiveId" clId="{D9E85A92-43FB-436A-B1D2-0C6858F241BF}" dt="2024-05-08T20:36:17.904" v="6203" actId="1076"/>
          <ac:spMkLst>
            <pc:docMk/>
            <pc:sldMk cId="794604691" sldId="261"/>
            <ac:spMk id="18" creationId="{44B19C0B-EA94-0942-E9BD-08F9C67C974B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8T15:02:24.471" v="4941" actId="271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8T15:00:56.735" v="4923" actId="2711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2:24.471" v="4941" actId="2711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8T15:01:32.248" v="4928" actId="1076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15:02:11.691" v="4939" actId="27636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15:01:56.612" v="4933" actId="2711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8T15:01:11.556" v="4925" actId="403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8T15:01:35.878" v="4929" actId="403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8T15:01:44.336" v="4931" actId="2711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8T15:00:06.686" v="4922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 modCrop">
          <ac:chgData name="Ketelyn Medina" userId="4342a56e1256850b" providerId="LiveId" clId="{D9E85A92-43FB-436A-B1D2-0C6858F241BF}" dt="2024-05-08T14:56:04.869" v="4326" actId="18131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8T20:24:54.990" v="5582" actId="1076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mod modCrop">
          <ac:chgData name="Ketelyn Medina" userId="4342a56e1256850b" providerId="LiveId" clId="{D9E85A92-43FB-436A-B1D2-0C6858F241BF}" dt="2024-05-08T15:06:58.088" v="5253" actId="18131"/>
          <ac:spMkLst>
            <pc:docMk/>
            <pc:sldMk cId="483305557" sldId="263"/>
            <ac:spMk id="3" creationId="{1FFDDB15-655C-49CE-E043-B38408C786D5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9:01.051" v="5297" actId="207"/>
          <ac:spMkLst>
            <pc:docMk/>
            <pc:sldMk cId="483305557" sldId="263"/>
            <ac:spMk id="5" creationId="{3A34CE0C-A8A1-4F63-4C56-6DFC6CD1773E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20:24:49.270" v="5580" actId="1076"/>
          <ac:spMkLst>
            <pc:docMk/>
            <pc:sldMk cId="483305557" sldId="263"/>
            <ac:spMk id="7" creationId="{8712AE70-9601-4D3B-0736-8E07341D67C6}"/>
          </ac:spMkLst>
        </pc:spChg>
        <pc:spChg chg="add mod">
          <ac:chgData name="Ketelyn Medina" userId="4342a56e1256850b" providerId="LiveId" clId="{D9E85A92-43FB-436A-B1D2-0C6858F241BF}" dt="2024-05-08T20:24:54.990" v="5582" actId="1076"/>
          <ac:spMkLst>
            <pc:docMk/>
            <pc:sldMk cId="483305557" sldId="263"/>
            <ac:spMk id="8" creationId="{29FC072E-A708-696D-E9D7-35BBC9A724B7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8T15:03:31.530" v="4954" actId="107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8T15:08:54.852" v="5282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8T19:52:49.850" v="5300" actId="107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8T19:52:49.850" v="5300" actId="1076"/>
          <ac:picMkLst>
            <pc:docMk/>
            <pc:sldMk cId="4220190681" sldId="271"/>
            <ac:picMk id="3" creationId="{BB1A47EE-E9A0-C299-141C-A63E9EB064ED}"/>
          </ac:picMkLst>
        </pc:pic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8T20:22:50.635" v="5578" actId="20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8T20:22:04.457" v="5573" actId="107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  <pc:picChg chg="add mod">
          <ac:chgData name="Ketelyn Medina" userId="4342a56e1256850b" providerId="LiveId" clId="{D9E85A92-43FB-436A-B1D2-0C6858F241BF}" dt="2024-05-08T20:22:50.635" v="5578" actId="207"/>
          <ac:picMkLst>
            <pc:docMk/>
            <pc:sldMk cId="279557264" sldId="277"/>
            <ac:picMk id="5" creationId="{43CE1B2B-8599-C1DA-3476-5A3046E6F0AB}"/>
          </ac:picMkLst>
        </pc:pic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8T19:57:09.316" v="5346" actId="14100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8T19:55:57.445" v="5339" actId="478"/>
          <ac:spMkLst>
            <pc:docMk/>
            <pc:sldMk cId="2998973517" sldId="279"/>
            <ac:spMk id="3" creationId="{0935B23B-3DF7-F8F5-2AE2-AF2E004E5843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8T19:57:09.316" v="5346" actId="14100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8T19:56:29.900" v="5343" actId="12"/>
          <ac:spMkLst>
            <pc:docMk/>
            <pc:sldMk cId="2998973517" sldId="279"/>
            <ac:spMk id="6" creationId="{DD93B890-E1C1-8C9D-604D-FB07781D0002}"/>
          </ac:spMkLst>
        </pc:spChg>
        <pc:spChg chg="add del mod">
          <ac:chgData name="Ketelyn Medina" userId="4342a56e1256850b" providerId="LiveId" clId="{D9E85A92-43FB-436A-B1D2-0C6858F241BF}" dt="2024-05-08T19:56:08.808" v="5340" actId="478"/>
          <ac:spMkLst>
            <pc:docMk/>
            <pc:sldMk cId="2998973517" sldId="279"/>
            <ac:spMk id="7" creationId="{1DD3F93F-5075-A227-FCD1-DE842D1EEAE4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19:59:50.258" v="5404" actId="1035"/>
        <pc:sldMkLst>
          <pc:docMk/>
          <pc:sldMk cId="825561329" sldId="284"/>
        </pc:sldMkLst>
        <pc:spChg chg="mod">
          <ac:chgData name="Ketelyn Medina" userId="4342a56e1256850b" providerId="LiveId" clId="{D9E85A92-43FB-436A-B1D2-0C6858F241BF}" dt="2024-05-08T19:59:50.258" v="5404" actId="1035"/>
          <ac:spMkLst>
            <pc:docMk/>
            <pc:sldMk cId="825561329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19:59:44.473" v="5387" actId="14100"/>
          <ac:spMkLst>
            <pc:docMk/>
            <pc:sldMk cId="825561329" sldId="284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8T19:59:18.830" v="5356" actId="14100"/>
          <ac:spMkLst>
            <pc:docMk/>
            <pc:sldMk cId="825561329" sldId="284"/>
            <ac:spMk id="17" creationId="{107EB484-A1F5-075E-F539-1B494BDE4977}"/>
          </ac:spMkLst>
        </pc:spChg>
      </pc:sldChg>
      <pc:sldChg chg="modSp add del mod">
        <pc:chgData name="Ketelyn Medina" userId="4342a56e1256850b" providerId="LiveId" clId="{D9E85A92-43FB-436A-B1D2-0C6858F241BF}" dt="2024-05-08T19:56:57.374" v="5344" actId="47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addSp modSp add mod">
        <pc:chgData name="Ketelyn Medina" userId="4342a56e1256850b" providerId="LiveId" clId="{D9E85A92-43FB-436A-B1D2-0C6858F241BF}" dt="2024-05-08T20:18:43.886" v="5539" actId="1076"/>
        <pc:sldMkLst>
          <pc:docMk/>
          <pc:sldMk cId="1021899056" sldId="285"/>
        </pc:sldMkLst>
        <pc:spChg chg="mod">
          <ac:chgData name="Ketelyn Medina" userId="4342a56e1256850b" providerId="LiveId" clId="{D9E85A92-43FB-436A-B1D2-0C6858F241BF}" dt="2024-05-08T20:01:01.144" v="5476" actId="1038"/>
          <ac:spMkLst>
            <pc:docMk/>
            <pc:sldMk cId="1021899056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00:56.529" v="5457" actId="14100"/>
          <ac:spMkLst>
            <pc:docMk/>
            <pc:sldMk cId="1021899056" sldId="285"/>
            <ac:spMk id="10" creationId="{D54E57F3-B9A4-6DE6-7445-479A854293A0}"/>
          </ac:spMkLst>
        </pc:sp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3" creationId="{8CE59D50-035A-102A-EBF2-2BB3184D58D5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4" creationId="{EE58D243-7A2B-4675-5906-C83174EE14BF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5" creationId="{F1D20886-6C20-D4FB-02E2-D031CE0C4E4D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6" creationId="{20EBF49B-9324-66DA-C05E-C1CFA39A3622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7" creationId="{FF31B860-FD76-6417-0D57-FB71ADD4FC87}"/>
          </ac:picMkLst>
        </pc:picChg>
      </pc:sldChg>
      <pc:sldChg chg="delSp modSp add del mod">
        <pc:chgData name="Ketelyn Medina" userId="4342a56e1256850b" providerId="LiveId" clId="{D9E85A92-43FB-436A-B1D2-0C6858F241BF}" dt="2024-05-08T19:56:58.996" v="5345" actId="47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  <pc:sldChg chg="addSp modSp add mod">
        <pc:chgData name="Ketelyn Medina" userId="4342a56e1256850b" providerId="LiveId" clId="{D9E85A92-43FB-436A-B1D2-0C6858F241BF}" dt="2024-05-08T20:20:08.967" v="5560" actId="1076"/>
        <pc:sldMkLst>
          <pc:docMk/>
          <pc:sldMk cId="616560122" sldId="286"/>
        </pc:sldMkLst>
        <pc:spChg chg="mod ord">
          <ac:chgData name="Ketelyn Medina" userId="4342a56e1256850b" providerId="LiveId" clId="{D9E85A92-43FB-436A-B1D2-0C6858F241BF}" dt="2024-05-08T20:04:26.730" v="5536" actId="1076"/>
          <ac:spMkLst>
            <pc:docMk/>
            <pc:sldMk cId="616560122" sldId="28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8T20:20:08.967" v="5560" actId="1076"/>
          <ac:spMkLst>
            <pc:docMk/>
            <pc:sldMk cId="616560122" sldId="286"/>
            <ac:spMk id="3" creationId="{3818E17E-0494-D586-150C-558C1756E2BF}"/>
          </ac:spMkLst>
        </pc:spChg>
        <pc:spChg chg="ord">
          <ac:chgData name="Ketelyn Medina" userId="4342a56e1256850b" providerId="LiveId" clId="{D9E85A92-43FB-436A-B1D2-0C6858F241BF}" dt="2024-05-08T20:03:44.826" v="5511" actId="166"/>
          <ac:spMkLst>
            <pc:docMk/>
            <pc:sldMk cId="616560122" sldId="286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20:20:58.889" v="5570" actId="1076"/>
        <pc:sldMkLst>
          <pc:docMk/>
          <pc:sldMk cId="155387058" sldId="287"/>
        </pc:sldMkLst>
        <pc:spChg chg="del">
          <ac:chgData name="Ketelyn Medina" userId="4342a56e1256850b" providerId="LiveId" clId="{D9E85A92-43FB-436A-B1D2-0C6858F241BF}" dt="2024-05-08T20:20:45.025" v="5566" actId="478"/>
          <ac:spMkLst>
            <pc:docMk/>
            <pc:sldMk cId="155387058" sldId="28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20:58.889" v="5570" actId="1076"/>
          <ac:spMkLst>
            <pc:docMk/>
            <pc:sldMk cId="155387058" sldId="287"/>
            <ac:spMk id="3" creationId="{3818E17E-0494-D586-150C-558C1756E2BF}"/>
          </ac:spMkLst>
        </pc:spChg>
        <pc:spChg chg="mod">
          <ac:chgData name="Ketelyn Medina" userId="4342a56e1256850b" providerId="LiveId" clId="{D9E85A92-43FB-436A-B1D2-0C6858F241BF}" dt="2024-05-08T20:20:50.472" v="5569" actId="14100"/>
          <ac:spMkLst>
            <pc:docMk/>
            <pc:sldMk cId="155387058" sldId="287"/>
            <ac:spMk id="10" creationId="{D54E57F3-B9A4-6DE6-7445-479A854293A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BBED712-4368-4D50-A6A8-EF14729E1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46753"/>
              </p:ext>
            </p:extLst>
          </p:nvPr>
        </p:nvGraphicFramePr>
        <p:xfrm>
          <a:off x="966556" y="3658367"/>
          <a:ext cx="1983118" cy="243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118">
                  <a:extLst>
                    <a:ext uri="{9D8B030D-6E8A-4147-A177-3AD203B41FA5}">
                      <a16:colId xmlns:a16="http://schemas.microsoft.com/office/drawing/2014/main" val="3107132774"/>
                    </a:ext>
                  </a:extLst>
                </a:gridCol>
              </a:tblGrid>
              <a:tr h="420876">
                <a:tc>
                  <a:txBody>
                    <a:bodyPr/>
                    <a:lstStyle/>
                    <a:p>
                      <a:pPr algn="ctr"/>
                      <a:r>
                        <a:rPr lang="pt-BR" err="1">
                          <a:solidFill>
                            <a:srgbClr val="151529"/>
                          </a:solidFill>
                        </a:rPr>
                        <a:t>endereco</a:t>
                      </a:r>
                      <a:endParaRPr lang="pt-BR">
                        <a:solidFill>
                          <a:srgbClr val="15152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237580"/>
                  </a:ext>
                </a:extLst>
              </a:tr>
              <a:tr h="1970412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idEndereco</a:t>
                      </a:r>
                      <a:endParaRPr lang="pt-BR" dirty="0"/>
                    </a:p>
                    <a:p>
                      <a:r>
                        <a:rPr lang="pt-BR" dirty="0"/>
                        <a:t>   rua</a:t>
                      </a:r>
                    </a:p>
                    <a:p>
                      <a:r>
                        <a:rPr lang="pt-BR" dirty="0"/>
                        <a:t>   bairro</a:t>
                      </a:r>
                    </a:p>
                    <a:p>
                      <a:r>
                        <a:rPr lang="pt-BR" dirty="0"/>
                        <a:t>   Cidade</a:t>
                      </a:r>
                    </a:p>
                    <a:p>
                      <a:r>
                        <a:rPr lang="pt-BR" dirty="0"/>
                        <a:t>   Estado</a:t>
                      </a:r>
                    </a:p>
                    <a:p>
                      <a:r>
                        <a:rPr lang="pt-BR" dirty="0"/>
                        <a:t>   Numero</a:t>
                      </a:r>
                    </a:p>
                    <a:p>
                      <a:r>
                        <a:rPr lang="pt-BR" dirty="0"/>
                        <a:t>   Complemento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715877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C0B1078-3852-40EB-4F34-0D00D494E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07937"/>
              </p:ext>
            </p:extLst>
          </p:nvPr>
        </p:nvGraphicFramePr>
        <p:xfrm>
          <a:off x="3692096" y="1295078"/>
          <a:ext cx="1681317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317">
                  <a:extLst>
                    <a:ext uri="{9D8B030D-6E8A-4147-A177-3AD203B41FA5}">
                      <a16:colId xmlns:a16="http://schemas.microsoft.com/office/drawing/2014/main" val="363896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atendente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idAtendente</a:t>
                      </a:r>
                      <a:endParaRPr lang="pt-BR"/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email</a:t>
                      </a:r>
                      <a:endParaRPr lang="pt-BR"/>
                    </a:p>
                    <a:p>
                      <a:r>
                        <a:rPr lang="pt-BR"/>
                        <a:t>   senha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275623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5E3211A-E337-9D36-AB08-C70A28AE3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13450"/>
              </p:ext>
            </p:extLst>
          </p:nvPr>
        </p:nvGraphicFramePr>
        <p:xfrm>
          <a:off x="6096000" y="4143860"/>
          <a:ext cx="189598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987">
                  <a:extLst>
                    <a:ext uri="{9D8B030D-6E8A-4147-A177-3AD203B41FA5}">
                      <a16:colId xmlns:a16="http://schemas.microsoft.com/office/drawing/2014/main" val="4019878770"/>
                    </a:ext>
                  </a:extLst>
                </a:gridCol>
              </a:tblGrid>
              <a:tr h="309388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maquina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50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idMaquina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r>
                        <a:rPr lang="pt-BR"/>
                        <a:t>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94262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513330D-9AB3-DD27-0572-49C3F29B4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10090"/>
              </p:ext>
            </p:extLst>
          </p:nvPr>
        </p:nvGraphicFramePr>
        <p:xfrm>
          <a:off x="8754808" y="3902804"/>
          <a:ext cx="2589161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161">
                  <a:extLst>
                    <a:ext uri="{9D8B030D-6E8A-4147-A177-3AD203B41FA5}">
                      <a16:colId xmlns:a16="http://schemas.microsoft.com/office/drawing/2014/main" val="1672999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componentes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idComponente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tipoComponente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858569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9CFF2A3E-95DC-8C73-3241-DA5419743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14592"/>
              </p:ext>
            </p:extLst>
          </p:nvPr>
        </p:nvGraphicFramePr>
        <p:xfrm>
          <a:off x="8844581" y="967260"/>
          <a:ext cx="232369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690">
                  <a:extLst>
                    <a:ext uri="{9D8B030D-6E8A-4147-A177-3AD203B41FA5}">
                      <a16:colId xmlns:a16="http://schemas.microsoft.com/office/drawing/2014/main" val="407570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dadosTempoReal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9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idDadosTempoReal</a:t>
                      </a:r>
                    </a:p>
                    <a:p>
                      <a:r>
                        <a:rPr lang="pt-BR"/>
                        <a:t>   fkComponente 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dataHora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  <a:p>
                      <a:r>
                        <a:rPr lang="pt-BR"/>
                        <a:t>   unidadeMedida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97509"/>
                  </a:ext>
                </a:extLst>
              </a:tr>
            </a:tbl>
          </a:graphicData>
        </a:graphic>
      </p:graphicFrame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0EFCEF6-4ACA-21DA-B42F-D172564F039C}"/>
              </a:ext>
            </a:extLst>
          </p:cNvPr>
          <p:cNvGrpSpPr/>
          <p:nvPr/>
        </p:nvGrpSpPr>
        <p:grpSpPr>
          <a:xfrm>
            <a:off x="7991987" y="4725433"/>
            <a:ext cx="780024" cy="235240"/>
            <a:chOff x="7991987" y="4222951"/>
            <a:chExt cx="780024" cy="235240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1BB0376-038D-D35D-9862-D28503825810}"/>
                </a:ext>
              </a:extLst>
            </p:cNvPr>
            <p:cNvCxnSpPr/>
            <p:nvPr/>
          </p:nvCxnSpPr>
          <p:spPr>
            <a:xfrm>
              <a:off x="7991987" y="4333649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1AF5573-E50D-7AD6-E2A2-785B8A3A2825}"/>
                </a:ext>
              </a:extLst>
            </p:cNvPr>
            <p:cNvCxnSpPr/>
            <p:nvPr/>
          </p:nvCxnSpPr>
          <p:spPr>
            <a:xfrm>
              <a:off x="8636820" y="4333649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A173C0C-986E-5EC5-2252-88B814042B3F}"/>
                </a:ext>
              </a:extLst>
            </p:cNvPr>
            <p:cNvCxnSpPr/>
            <p:nvPr/>
          </p:nvCxnSpPr>
          <p:spPr>
            <a:xfrm flipV="1">
              <a:off x="8636820" y="4222951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518133-D7FA-879B-C09A-FE61AC463B93}"/>
              </a:ext>
            </a:extLst>
          </p:cNvPr>
          <p:cNvGrpSpPr/>
          <p:nvPr/>
        </p:nvGrpSpPr>
        <p:grpSpPr>
          <a:xfrm rot="16200000">
            <a:off x="9715528" y="3493137"/>
            <a:ext cx="595673" cy="235233"/>
            <a:chOff x="9314426" y="3111023"/>
            <a:chExt cx="595673" cy="235233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8E0922A2-E6CB-6C8D-ABD7-BA91B2F150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608802" y="2927327"/>
              <a:ext cx="6921" cy="595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B22022D-7C09-832F-3D85-1C40CEA901BD}"/>
                </a:ext>
              </a:extLst>
            </p:cNvPr>
            <p:cNvCxnSpPr/>
            <p:nvPr/>
          </p:nvCxnSpPr>
          <p:spPr>
            <a:xfrm>
              <a:off x="9752787" y="3221714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C8D8456D-2991-7C75-FAB8-623F8027BD2F}"/>
                </a:ext>
              </a:extLst>
            </p:cNvPr>
            <p:cNvCxnSpPr/>
            <p:nvPr/>
          </p:nvCxnSpPr>
          <p:spPr>
            <a:xfrm flipV="1">
              <a:off x="9762630" y="3111023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1BD641C-D617-86E5-C879-424B7D7026E7}"/>
              </a:ext>
            </a:extLst>
          </p:cNvPr>
          <p:cNvCxnSpPr/>
          <p:nvPr/>
        </p:nvCxnSpPr>
        <p:spPr>
          <a:xfrm>
            <a:off x="5967853" y="4799264"/>
            <a:ext cx="135191" cy="12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173D4E6-97D3-8759-1EC8-FFBCF812CCFC}"/>
              </a:ext>
            </a:extLst>
          </p:cNvPr>
          <p:cNvCxnSpPr>
            <a:cxnSpLocks/>
          </p:cNvCxnSpPr>
          <p:nvPr/>
        </p:nvCxnSpPr>
        <p:spPr>
          <a:xfrm>
            <a:off x="2952671" y="4836131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9B6876A-CBDB-643F-BD5F-269A14A770EB}"/>
              </a:ext>
            </a:extLst>
          </p:cNvPr>
          <p:cNvCxnSpPr>
            <a:cxnSpLocks/>
          </p:cNvCxnSpPr>
          <p:nvPr/>
        </p:nvCxnSpPr>
        <p:spPr>
          <a:xfrm>
            <a:off x="3136487" y="4833762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EE0B15D-63CA-965B-6695-CF604B01CEEF}"/>
              </a:ext>
            </a:extLst>
          </p:cNvPr>
          <p:cNvCxnSpPr>
            <a:cxnSpLocks/>
          </p:cNvCxnSpPr>
          <p:nvPr/>
        </p:nvCxnSpPr>
        <p:spPr>
          <a:xfrm>
            <a:off x="3370544" y="4841044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EFC0346-8589-0982-1410-4F86285BB5A9}"/>
              </a:ext>
            </a:extLst>
          </p:cNvPr>
          <p:cNvCxnSpPr>
            <a:cxnSpLocks/>
          </p:cNvCxnSpPr>
          <p:nvPr/>
        </p:nvCxnSpPr>
        <p:spPr>
          <a:xfrm>
            <a:off x="3593687" y="4838675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DA84BF4-BD37-78F2-D5A8-279244590058}"/>
              </a:ext>
            </a:extLst>
          </p:cNvPr>
          <p:cNvCxnSpPr>
            <a:cxnSpLocks/>
          </p:cNvCxnSpPr>
          <p:nvPr/>
        </p:nvCxnSpPr>
        <p:spPr>
          <a:xfrm>
            <a:off x="5346837" y="4801720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69C3CE-BD0E-D63B-213B-D6CE37CA25AF}"/>
              </a:ext>
            </a:extLst>
          </p:cNvPr>
          <p:cNvCxnSpPr>
            <a:cxnSpLocks/>
          </p:cNvCxnSpPr>
          <p:nvPr/>
        </p:nvCxnSpPr>
        <p:spPr>
          <a:xfrm>
            <a:off x="5530651" y="4799351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1E2A746-0D3C-EDD8-ACE5-0A7B3C41FDE7}"/>
              </a:ext>
            </a:extLst>
          </p:cNvPr>
          <p:cNvCxnSpPr>
            <a:cxnSpLocks/>
          </p:cNvCxnSpPr>
          <p:nvPr/>
        </p:nvCxnSpPr>
        <p:spPr>
          <a:xfrm>
            <a:off x="5764709" y="4806633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0E09E50-3036-4D48-97CE-8973083F0B81}"/>
              </a:ext>
            </a:extLst>
          </p:cNvPr>
          <p:cNvCxnSpPr/>
          <p:nvPr/>
        </p:nvCxnSpPr>
        <p:spPr>
          <a:xfrm flipV="1">
            <a:off x="5972638" y="4677265"/>
            <a:ext cx="135191" cy="114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0141F507-021B-8CB9-EF09-47353BE4D203}"/>
              </a:ext>
            </a:extLst>
          </p:cNvPr>
          <p:cNvCxnSpPr>
            <a:cxnSpLocks/>
          </p:cNvCxnSpPr>
          <p:nvPr/>
        </p:nvCxnSpPr>
        <p:spPr>
          <a:xfrm>
            <a:off x="5979937" y="4795503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D5B2CBA-D96E-3C66-E6E7-414A8BF450D8}"/>
              </a:ext>
            </a:extLst>
          </p:cNvPr>
          <p:cNvGrpSpPr/>
          <p:nvPr/>
        </p:nvGrpSpPr>
        <p:grpSpPr>
          <a:xfrm rot="16200000">
            <a:off x="4139807" y="3383219"/>
            <a:ext cx="780024" cy="259146"/>
            <a:chOff x="9314426" y="3111004"/>
            <a:chExt cx="780024" cy="235240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FD4340BA-4515-D2EC-F6AC-CDA742350A5B}"/>
                </a:ext>
              </a:extLst>
            </p:cNvPr>
            <p:cNvCxnSpPr/>
            <p:nvPr/>
          </p:nvCxnSpPr>
          <p:spPr>
            <a:xfrm>
              <a:off x="9314426" y="3221702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D0443F1B-D3FA-A77F-BBC9-B90215A63C6A}"/>
                </a:ext>
              </a:extLst>
            </p:cNvPr>
            <p:cNvCxnSpPr/>
            <p:nvPr/>
          </p:nvCxnSpPr>
          <p:spPr>
            <a:xfrm>
              <a:off x="9959259" y="3221702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5D647BF0-71F0-97F5-6700-C6FA6A51FA55}"/>
                </a:ext>
              </a:extLst>
            </p:cNvPr>
            <p:cNvCxnSpPr/>
            <p:nvPr/>
          </p:nvCxnSpPr>
          <p:spPr>
            <a:xfrm flipV="1">
              <a:off x="9959259" y="3111004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D812495-653C-B0DD-7BCB-36F052C5C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30314"/>
              </p:ext>
            </p:extLst>
          </p:nvPr>
        </p:nvGraphicFramePr>
        <p:xfrm>
          <a:off x="3726510" y="3868388"/>
          <a:ext cx="161249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490">
                  <a:extLst>
                    <a:ext uri="{9D8B030D-6E8A-4147-A177-3AD203B41FA5}">
                      <a16:colId xmlns:a16="http://schemas.microsoft.com/office/drawing/2014/main" val="3509751168"/>
                    </a:ext>
                  </a:extLst>
                </a:gridCol>
              </a:tblGrid>
              <a:tr h="25476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151529"/>
                          </a:solidFill>
                        </a:rPr>
                        <a:t>empresa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1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idEmpresa</a:t>
                      </a:r>
                      <a:endParaRPr lang="pt-BR" dirty="0"/>
                    </a:p>
                    <a:p>
                      <a:r>
                        <a:rPr lang="pt-BR" dirty="0"/>
                        <a:t>   nome</a:t>
                      </a:r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cnpj</a:t>
                      </a:r>
                      <a:endParaRPr lang="pt-BR" dirty="0"/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email</a:t>
                      </a:r>
                      <a:endParaRPr lang="pt-BR" dirty="0"/>
                    </a:p>
                    <a:p>
                      <a:r>
                        <a:rPr lang="pt-BR" dirty="0"/>
                        <a:t>   senha</a:t>
                      </a: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   </a:t>
                      </a:r>
                      <a:r>
                        <a:rPr lang="pt-BR" sz="1800" b="0" i="0" u="none" strike="noStrike" noProof="0" dirty="0" err="1">
                          <a:solidFill>
                            <a:srgbClr val="000000"/>
                          </a:solidFill>
                          <a:latin typeface="Segoe UI"/>
                        </a:rPr>
                        <a:t>fkEndereco</a:t>
                      </a:r>
                      <a:endParaRPr lang="pt-B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6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05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Cha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871374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45229" y="-1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2483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2DE08AF-326A-C7BE-813B-BA84428C554E}"/>
              </a:ext>
            </a:extLst>
          </p:cNvPr>
          <p:cNvGrpSpPr/>
          <p:nvPr/>
        </p:nvGrpSpPr>
        <p:grpSpPr>
          <a:xfrm>
            <a:off x="544576" y="1406947"/>
            <a:ext cx="10448794" cy="4836536"/>
            <a:chOff x="871603" y="1281052"/>
            <a:chExt cx="10448794" cy="4836536"/>
          </a:xfrm>
        </p:grpSpPr>
        <p:pic>
          <p:nvPicPr>
            <p:cNvPr id="5" name="Imagem 4" descr="Linha do tempo&#10;&#10;Descrição gerada automaticamente">
              <a:extLst>
                <a:ext uri="{FF2B5EF4-FFF2-40B4-BE49-F238E27FC236}">
                  <a16:creationId xmlns:a16="http://schemas.microsoft.com/office/drawing/2014/main" id="{A21E8BE0-9F0E-082F-9295-42C0CF42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603" y="1281052"/>
              <a:ext cx="10448794" cy="4836536"/>
            </a:xfrm>
            <a:prstGeom prst="rect">
              <a:avLst/>
            </a:prstGeom>
          </p:spPr>
        </p:pic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86CA07BE-C7EB-5258-0F42-323E89E29441}"/>
                </a:ext>
              </a:extLst>
            </p:cNvPr>
            <p:cNvSpPr/>
            <p:nvPr/>
          </p:nvSpPr>
          <p:spPr>
            <a:xfrm>
              <a:off x="1649259" y="1711889"/>
              <a:ext cx="459287" cy="459287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63942296-E56E-74EA-A353-704A5132095F}"/>
                </a:ext>
              </a:extLst>
            </p:cNvPr>
            <p:cNvSpPr/>
            <p:nvPr/>
          </p:nvSpPr>
          <p:spPr>
            <a:xfrm>
              <a:off x="10073012" y="1711888"/>
              <a:ext cx="459287" cy="45928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843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05860" y="0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3230680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97576" y="969009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016416" y="1390891"/>
            <a:ext cx="3136738" cy="3065362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Lâmpada estrutura de tópicos">
            <a:extLst>
              <a:ext uri="{FF2B5EF4-FFF2-40B4-BE49-F238E27FC236}">
                <a16:creationId xmlns:a16="http://schemas.microsoft.com/office/drawing/2014/main" id="{43CE1B2B-8599-C1DA-3476-5A3046E6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585" y="2466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9345" y="1372911"/>
            <a:ext cx="6690689" cy="4073010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3004695" y="4846528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048526" y="0"/>
            <a:ext cx="6925325" cy="6858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432390" y="599767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é o SSH e sua importância na segurança da comunicação em rede?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93A2D2E-7F5A-7B5A-BE62-187C62993C66}"/>
              </a:ext>
            </a:extLst>
          </p:cNvPr>
          <p:cNvSpPr txBox="1">
            <a:spLocks/>
          </p:cNvSpPr>
          <p:nvPr/>
        </p:nvSpPr>
        <p:spPr>
          <a:xfrm>
            <a:off x="432390" y="2998674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Como os técnicos podem utilizar o SSH para se conectar a instância na AWS de forma segura e eficiente?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E08AF8F-1799-6348-2BD1-7D97F5B6C843}"/>
              </a:ext>
            </a:extLst>
          </p:cNvPr>
          <p:cNvSpPr txBox="1">
            <a:spLocks/>
          </p:cNvSpPr>
          <p:nvPr/>
        </p:nvSpPr>
        <p:spPr>
          <a:xfrm>
            <a:off x="432390" y="5397582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 a flexibilidade e a praticidade dessa conexão?</a:t>
            </a: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2457" y="450317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-2457" y="1848954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B8BC48-F625-C015-498E-E0CF6981B217}"/>
              </a:ext>
            </a:extLst>
          </p:cNvPr>
          <p:cNvSpPr txBox="1">
            <a:spLocks/>
          </p:cNvSpPr>
          <p:nvPr/>
        </p:nvSpPr>
        <p:spPr>
          <a:xfrm>
            <a:off x="6400806" y="599767"/>
            <a:ext cx="3689784" cy="993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SSH, ou </a:t>
            </a:r>
            <a:r>
              <a:rPr lang="pt-BR" sz="1600" dirty="0" err="1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Secure</a:t>
            </a:r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Shell, é um protocolo que garante comunicação segura entre dois sistemas.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6ABF405-CB29-D0EE-ACD0-586B5EFCEDC8}"/>
              </a:ext>
            </a:extLst>
          </p:cNvPr>
          <p:cNvSpPr txBox="1">
            <a:spLocks/>
          </p:cNvSpPr>
          <p:nvPr/>
        </p:nvSpPr>
        <p:spPr>
          <a:xfrm>
            <a:off x="6400806" y="2863563"/>
            <a:ext cx="3689784" cy="116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Esse método oferece segurança robusta, já que a autenticação é baseada em chaves criptográficas e elimina a necessidade de senhas.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64EBC17-88FB-8D51-40C7-82E4D49C0934}"/>
              </a:ext>
            </a:extLst>
          </p:cNvPr>
          <p:cNvSpPr txBox="1">
            <a:spLocks/>
          </p:cNvSpPr>
          <p:nvPr/>
        </p:nvSpPr>
        <p:spPr>
          <a:xfrm>
            <a:off x="6400806" y="5101306"/>
            <a:ext cx="3689784" cy="1108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 flexibilidade ao permitir o acesso remoto seguro a instâncias, capacidade de gerenciar e configurar as instâncias remotamente</a:t>
            </a:r>
          </a:p>
        </p:txBody>
      </p:sp>
    </p:spTree>
    <p:extLst>
      <p:ext uri="{BB962C8B-B14F-4D97-AF65-F5344CB8AC3E}">
        <p14:creationId xmlns:p14="http://schemas.microsoft.com/office/powerpoint/2010/main" val="86138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814602" y="360373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800156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36852" y="287215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3884246"/>
            <a:ext cx="15829681" cy="4970194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56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95535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005532" y="159011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Picture 2" descr="Voke | LinkedIn">
            <a:extLst>
              <a:ext uri="{FF2B5EF4-FFF2-40B4-BE49-F238E27FC236}">
                <a16:creationId xmlns:a16="http://schemas.microsoft.com/office/drawing/2014/main" id="{8CE59D50-035A-102A-EBF2-2BB3184D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" y="3321005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8.TECH | LinkedIn">
            <a:extLst>
              <a:ext uri="{FF2B5EF4-FFF2-40B4-BE49-F238E27FC236}">
                <a16:creationId xmlns:a16="http://schemas.microsoft.com/office/drawing/2014/main" id="{EE58D243-7A2B-4675-5906-C83174EE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14" y="4992656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efanini Brasil">
            <a:extLst>
              <a:ext uri="{FF2B5EF4-FFF2-40B4-BE49-F238E27FC236}">
                <a16:creationId xmlns:a16="http://schemas.microsoft.com/office/drawing/2014/main" id="{F1D20886-6C20-D4FB-02E2-D031CE0C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66" y="3337235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appi">
            <a:extLst>
              <a:ext uri="{FF2B5EF4-FFF2-40B4-BE49-F238E27FC236}">
                <a16:creationId xmlns:a16="http://schemas.microsoft.com/office/drawing/2014/main" id="{20EBF49B-9324-66DA-C05E-C1CFA39A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42" y="5017487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LFA Sistemas de Gestão - YouTube">
            <a:extLst>
              <a:ext uri="{FF2B5EF4-FFF2-40B4-BE49-F238E27FC236}">
                <a16:creationId xmlns:a16="http://schemas.microsoft.com/office/drawing/2014/main" id="{FF31B860-FD76-6417-0D57-FB71ADD4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323" y="3337235"/>
            <a:ext cx="1130023" cy="11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9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157581" y="520044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MUITO OBRIGADA!!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3157581" y="1174740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22223B"/>
                </a:solidFill>
              </a:rPr>
              <a:t>NETMED</a:t>
            </a:r>
            <a:endParaRPr lang="pt-BR" sz="14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6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653143"/>
            <a:ext cx="15829681" cy="9507583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2948725" y="2809503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NETMED</a:t>
            </a:r>
            <a:endParaRPr lang="pt-BR" sz="1400" b="1" dirty="0">
              <a:solidFill>
                <a:srgbClr val="EDF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7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1831" y="832996"/>
            <a:ext cx="308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ÁREA DE ATENDIMENTO EM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207236" y="2740264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650240" y="3429001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</a:t>
            </a:r>
          </a:p>
        </p:txBody>
      </p:sp>
      <p:sp>
        <p:nvSpPr>
          <p:cNvPr id="11" name="Google Shape;149;p24">
            <a:extLst>
              <a:ext uri="{FF2B5EF4-FFF2-40B4-BE49-F238E27FC236}">
                <a16:creationId xmlns:a16="http://schemas.microsoft.com/office/drawing/2014/main" id="{C6CA56A7-700F-71BD-F2E2-67321B1AD86D}"/>
              </a:ext>
            </a:extLst>
          </p:cNvPr>
          <p:cNvSpPr txBox="1">
            <a:spLocks/>
          </p:cNvSpPr>
          <p:nvPr/>
        </p:nvSpPr>
        <p:spPr>
          <a:xfrm>
            <a:off x="1627141" y="5216730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 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627141" y="460547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 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627141" y="3827114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6361388" y="2673476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15" name="Google Shape;149;p24">
            <a:extLst>
              <a:ext uri="{FF2B5EF4-FFF2-40B4-BE49-F238E27FC236}">
                <a16:creationId xmlns:a16="http://schemas.microsoft.com/office/drawing/2014/main" id="{5CE673CA-137E-8936-FA7A-ACAE1B153C63}"/>
              </a:ext>
            </a:extLst>
          </p:cNvPr>
          <p:cNvSpPr txBox="1">
            <a:spLocks/>
          </p:cNvSpPr>
          <p:nvPr/>
        </p:nvSpPr>
        <p:spPr>
          <a:xfrm>
            <a:off x="7764200" y="3271780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16" name="Google Shape;149;p24">
            <a:extLst>
              <a:ext uri="{FF2B5EF4-FFF2-40B4-BE49-F238E27FC236}">
                <a16:creationId xmlns:a16="http://schemas.microsoft.com/office/drawing/2014/main" id="{28678650-30CD-EAE6-1A26-4A854B7E5F07}"/>
              </a:ext>
            </a:extLst>
          </p:cNvPr>
          <p:cNvSpPr txBox="1">
            <a:spLocks/>
          </p:cNvSpPr>
          <p:nvPr/>
        </p:nvSpPr>
        <p:spPr>
          <a:xfrm>
            <a:off x="7764200" y="5188942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7" name="Google Shape;149;p24">
            <a:extLst>
              <a:ext uri="{FF2B5EF4-FFF2-40B4-BE49-F238E27FC236}">
                <a16:creationId xmlns:a16="http://schemas.microsoft.com/office/drawing/2014/main" id="{BBA986E3-9441-2765-E607-5D5D0C91AC4F}"/>
              </a:ext>
            </a:extLst>
          </p:cNvPr>
          <p:cNvSpPr txBox="1">
            <a:spLocks/>
          </p:cNvSpPr>
          <p:nvPr/>
        </p:nvSpPr>
        <p:spPr>
          <a:xfrm>
            <a:off x="7787299" y="4555231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18" name="Google Shape;149;p24">
            <a:extLst>
              <a:ext uri="{FF2B5EF4-FFF2-40B4-BE49-F238E27FC236}">
                <a16:creationId xmlns:a16="http://schemas.microsoft.com/office/drawing/2014/main" id="{44B19C0B-EA94-0942-E9BD-08F9C67C974B}"/>
              </a:ext>
            </a:extLst>
          </p:cNvPr>
          <p:cNvSpPr txBox="1">
            <a:spLocks/>
          </p:cNvSpPr>
          <p:nvPr/>
        </p:nvSpPr>
        <p:spPr>
          <a:xfrm>
            <a:off x="7764200" y="3867229"/>
            <a:ext cx="3731116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4" y="-297097"/>
            <a:ext cx="15158179" cy="8550041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890954" y="-350520"/>
            <a:ext cx="15399434" cy="86568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glow rad="1016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1CA793A-4EF6-691A-589B-15891E37FE71}"/>
              </a:ext>
            </a:extLst>
          </p:cNvPr>
          <p:cNvGrpSpPr/>
          <p:nvPr/>
        </p:nvGrpSpPr>
        <p:grpSpPr>
          <a:xfrm>
            <a:off x="519729" y="2824243"/>
            <a:ext cx="10698471" cy="3565780"/>
            <a:chOff x="519729" y="2824243"/>
            <a:chExt cx="10698471" cy="3565780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6E73C384-412E-C240-10DE-97DB56BCCF1C}"/>
                </a:ext>
              </a:extLst>
            </p:cNvPr>
            <p:cNvSpPr txBox="1"/>
            <p:nvPr/>
          </p:nvSpPr>
          <p:spPr>
            <a:xfrm>
              <a:off x="519729" y="3206570"/>
              <a:ext cx="2141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22223B"/>
                  </a:solidFill>
                </a:rPr>
                <a:t>EQUIPE</a:t>
              </a:r>
              <a:endParaRPr lang="pt-BR" sz="2000" b="1" dirty="0">
                <a:solidFill>
                  <a:srgbClr val="22223B"/>
                </a:solidFill>
              </a:endParaRP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929ACF5-54D9-7959-865B-0B2F69146E17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16C13B-9DAB-242A-F940-D0BEC83D2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475A3932-9A20-C2C2-BC87-42DC7379B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Matteus</a:t>
                </a:r>
              </a:p>
            </p:txBody>
          </p:sp>
          <p:sp>
            <p:nvSpPr>
              <p:cNvPr id="8" name="Título 1">
                <a:extLst>
                  <a:ext uri="{FF2B5EF4-FFF2-40B4-BE49-F238E27FC236}">
                    <a16:creationId xmlns:a16="http://schemas.microsoft.com/office/drawing/2014/main" id="{4F6A3016-5876-FFE9-8F30-61DDFD857D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8B4D3F9-B07E-EF1A-BC3E-61A85F918259}"/>
                </a:ext>
              </a:extLst>
            </p:cNvPr>
            <p:cNvGrpSpPr/>
            <p:nvPr/>
          </p:nvGrpSpPr>
          <p:grpSpPr>
            <a:xfrm>
              <a:off x="4714341" y="2824243"/>
              <a:ext cx="6503172" cy="382327"/>
              <a:chOff x="4714341" y="2824243"/>
              <a:chExt cx="6503172" cy="382327"/>
            </a:xfrm>
          </p:grpSpPr>
          <p:sp>
            <p:nvSpPr>
              <p:cNvPr id="9" name="Título 1">
                <a:extLst>
                  <a:ext uri="{FF2B5EF4-FFF2-40B4-BE49-F238E27FC236}">
                    <a16:creationId xmlns:a16="http://schemas.microsoft.com/office/drawing/2014/main" id="{2D516681-A543-7554-C0B7-CCE549EED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824243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D7650939-5152-5970-152A-3D974EF6E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824243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A60F9D25-9956-6F93-2D02-61B000502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836967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 err="1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Kaiqui</a:t>
                </a:r>
                <a:endParaRPr lang="pt-BR" sz="1400" b="1" dirty="0">
                  <a:solidFill>
                    <a:srgbClr val="22223B"/>
                  </a:solidFill>
                  <a:latin typeface="+mn-lt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16B1B10-E95F-90B1-3083-3783D5268B07}"/>
              </a:ext>
            </a:extLst>
          </p:cNvPr>
          <p:cNvGrpSpPr/>
          <p:nvPr/>
        </p:nvGrpSpPr>
        <p:grpSpPr>
          <a:xfrm>
            <a:off x="4089733" y="471029"/>
            <a:ext cx="7649213" cy="5381876"/>
            <a:chOff x="4089733" y="471029"/>
            <a:chExt cx="7649213" cy="5381876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54E57F3-B9A4-6DE6-7445-479A854293A0}"/>
                </a:ext>
              </a:extLst>
            </p:cNvPr>
            <p:cNvSpPr/>
            <p:nvPr/>
          </p:nvSpPr>
          <p:spPr>
            <a:xfrm>
              <a:off x="4089734" y="49418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A5A66F50-D073-1948-EF49-D7263A7C0059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574"/>
                        </a14:imgEffect>
                        <a14:imgEffect>
                          <a14:saturation sat="1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779" t="-40328" r="-26506" b="-92408"/>
              </a:stretch>
            </a:blip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741520B1-4043-C73E-BDE7-F156CA521061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D59B9BE-CBE0-454F-DB11-D74A187134C0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1C47E1F-B23D-7682-52FA-07B6A5834920}"/>
                </a:ext>
              </a:extLst>
            </p:cNvPr>
            <p:cNvSpPr/>
            <p:nvPr/>
          </p:nvSpPr>
          <p:spPr>
            <a:xfrm>
              <a:off x="9555862" y="471029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F9F07B4C-F855-D661-3271-E0F8709A0664}"/>
                </a:ext>
              </a:extLst>
            </p:cNvPr>
            <p:cNvSpPr/>
            <p:nvPr/>
          </p:nvSpPr>
          <p:spPr>
            <a:xfrm>
              <a:off x="6808492" y="49593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9"/>
              <a:stretch>
                <a:fillRect t="-11032" b="-11032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92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44884"/>
            <a:ext cx="13482458" cy="432913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40679" y="3105834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986027" y="1443312"/>
            <a:ext cx="2435598" cy="332504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50E678C-F3AF-DAC6-7F00-826FD589BBEB}"/>
              </a:ext>
            </a:extLst>
          </p:cNvPr>
          <p:cNvSpPr/>
          <p:nvPr/>
        </p:nvSpPr>
        <p:spPr>
          <a:xfrm>
            <a:off x="986026" y="1443312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3660403" y="285564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12AE70-9601-4D3B-0736-8E07341D67C6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986024" y="143647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66" y="1999736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1A30E1-3C5A-573E-5D5A-FF9CAF4F0EEC}"/>
              </a:ext>
            </a:extLst>
          </p:cNvPr>
          <p:cNvSpPr txBox="1"/>
          <p:nvPr/>
        </p:nvSpPr>
        <p:spPr>
          <a:xfrm>
            <a:off x="8926011" y="2196576"/>
            <a:ext cx="25312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GitHub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0" name="Picture 4" descr="Pasta - ícones de arquivos e pastas grátis">
            <a:extLst>
              <a:ext uri="{FF2B5EF4-FFF2-40B4-BE49-F238E27FC236}">
                <a16:creationId xmlns:a16="http://schemas.microsoft.com/office/drawing/2014/main" id="{490DC08E-2C0B-8E8E-3C02-FE70034E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352935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ACCBF5-A481-35BC-4EC5-C1F303685AB5}"/>
              </a:ext>
            </a:extLst>
          </p:cNvPr>
          <p:cNvSpPr txBox="1"/>
          <p:nvPr/>
        </p:nvSpPr>
        <p:spPr>
          <a:xfrm>
            <a:off x="8422413" y="3537892"/>
            <a:ext cx="251992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Banco_de_Dados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Picture 4" descr="Pasta - ícones de arquivos e pastas grátis">
            <a:extLst>
              <a:ext uri="{FF2B5EF4-FFF2-40B4-BE49-F238E27FC236}">
                <a16:creationId xmlns:a16="http://schemas.microsoft.com/office/drawing/2014/main" id="{6A78E242-473D-F8B7-61FF-160E7A8E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1" y="4243876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10B4AE9-DE8C-35D3-184A-33C9FED249C7}"/>
              </a:ext>
            </a:extLst>
          </p:cNvPr>
          <p:cNvSpPr txBox="1"/>
          <p:nvPr/>
        </p:nvSpPr>
        <p:spPr>
          <a:xfrm>
            <a:off x="8422261" y="4256447"/>
            <a:ext cx="191122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Documentos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24" name="Picture 4" descr="Pasta - ícones de arquivos e pastas grátis">
            <a:extLst>
              <a:ext uri="{FF2B5EF4-FFF2-40B4-BE49-F238E27FC236}">
                <a16:creationId xmlns:a16="http://schemas.microsoft.com/office/drawing/2014/main" id="{2554D1B0-1CFE-6C15-7625-E86D0343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4949774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6045EB2-5652-82C8-AA86-064ADE3EF657}"/>
              </a:ext>
            </a:extLst>
          </p:cNvPr>
          <p:cNvSpPr txBox="1"/>
          <p:nvPr/>
        </p:nvSpPr>
        <p:spPr>
          <a:xfrm>
            <a:off x="8418290" y="4949209"/>
            <a:ext cx="212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Login_Netmed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26" name="Picture 4" descr="Pasta - ícones de arquivos e pastas grátis">
            <a:extLst>
              <a:ext uri="{FF2B5EF4-FFF2-40B4-BE49-F238E27FC236}">
                <a16:creationId xmlns:a16="http://schemas.microsoft.com/office/drawing/2014/main" id="{690AF0FD-A10B-A21C-29B8-D7C84178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14" y="570071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AEE6111-7CB8-C4B2-67E7-15DA62A8CD63}"/>
              </a:ext>
            </a:extLst>
          </p:cNvPr>
          <p:cNvSpPr txBox="1"/>
          <p:nvPr/>
        </p:nvSpPr>
        <p:spPr>
          <a:xfrm>
            <a:off x="8444389" y="5700150"/>
            <a:ext cx="2494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Site</a:t>
            </a:r>
            <a:r>
              <a:rPr lang="pt-BR" sz="2400" u="sng" dirty="0" err="1">
                <a:solidFill>
                  <a:srgbClr val="FFFFFF"/>
                </a:solidFill>
              </a:rPr>
              <a:t>_</a:t>
            </a:r>
            <a:r>
              <a:rPr lang="pt-BR" sz="2400" dirty="0" err="1">
                <a:solidFill>
                  <a:srgbClr val="FFFFFF"/>
                </a:solidFill>
              </a:rPr>
              <a:t>Institucional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  <p:bldP spid="19" grpId="0"/>
      <p:bldP spid="21" grpId="0"/>
      <p:bldP spid="23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271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CBC838A-222C-9698-6FCE-C4B6492D1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" t="8195" r="12581" b="14493"/>
          <a:stretch/>
        </p:blipFill>
        <p:spPr>
          <a:xfrm>
            <a:off x="493966" y="873562"/>
            <a:ext cx="10878567" cy="5839753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B1A47EE-E9A0-C299-141C-A63E9EB0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" t="8195" r="12581" b="14493"/>
          <a:stretch/>
        </p:blipFill>
        <p:spPr>
          <a:xfrm>
            <a:off x="493965" y="873562"/>
            <a:ext cx="10878567" cy="58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21559" y="1248697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0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310</Words>
  <Application>Microsoft Office PowerPoint</Application>
  <PresentationFormat>Widescreen</PresentationFormat>
  <Paragraphs>101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Segoe UI</vt:lpstr>
      <vt:lpstr>Verdana</vt:lpstr>
      <vt:lpstr>Zen Dots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Ketelyn Medina</cp:lastModifiedBy>
  <cp:revision>1</cp:revision>
  <dcterms:created xsi:type="dcterms:W3CDTF">2024-05-07T04:16:27Z</dcterms:created>
  <dcterms:modified xsi:type="dcterms:W3CDTF">2024-05-08T20:38:12Z</dcterms:modified>
</cp:coreProperties>
</file>